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D1898-308E-4D9E-8C06-AF75A696FD40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F4BB2-1670-4548-84C8-367737EF0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59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4BB2-1670-4548-84C8-367737EF0C5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67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80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4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4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99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550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93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0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762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35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32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51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BA525-581F-4237-B638-9D1921E2E534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77E4D-1628-4467-AFDA-C2E8EDE9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2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803"/>
            <a:ext cx="1300050" cy="162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78" y="2817606"/>
            <a:ext cx="7182922" cy="4040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адпись 3"/>
          <p:cNvSpPr txBox="1"/>
          <p:nvPr/>
        </p:nvSpPr>
        <p:spPr>
          <a:xfrm>
            <a:off x="451556" y="747496"/>
            <a:ext cx="8973054" cy="132261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Plain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n w="6604" cap="flat" cmpd="sng" algn="ctr">
                  <a:solidFill>
                    <a:srgbClr val="FFFF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«НАСЛЕДНИКИ </a:t>
            </a:r>
            <a:r>
              <a:rPr lang="ru-RU" sz="3600" b="1" dirty="0">
                <a:ln w="6604" cap="flat" cmpd="sng" algn="ctr">
                  <a:solidFill>
                    <a:srgbClr val="FFFF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ПОБЕДЫ»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4311" y="2223734"/>
            <a:ext cx="396050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«Мы помним свет далёких лет.</a:t>
            </a:r>
          </a:p>
          <a:p>
            <a:pPr algn="ctr"/>
            <a:r>
              <a:rPr lang="ru-RU" sz="3600" b="1" i="1" dirty="0" smtClean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В свою страну мы будем верить!»</a:t>
            </a:r>
            <a:endParaRPr lang="ru-RU" sz="3600" b="1" i="1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23539" r="31204" b="19341"/>
          <a:stretch/>
        </p:blipFill>
        <p:spPr>
          <a:xfrm>
            <a:off x="3154564" y="5000761"/>
            <a:ext cx="1640631" cy="13885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5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rgbClr val="C00000"/>
            </a:gs>
            <a:gs pos="46000">
              <a:srgbClr val="FF0000"/>
            </a:gs>
            <a:gs pos="83000">
              <a:srgbClr val="FFC000"/>
            </a:gs>
            <a:gs pos="36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803"/>
            <a:ext cx="1300050" cy="162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/>
          <a:stretch/>
        </p:blipFill>
        <p:spPr>
          <a:xfrm>
            <a:off x="5908019" y="2285999"/>
            <a:ext cx="6164238" cy="4425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300050" y="990401"/>
            <a:ext cx="4910805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«Нет в России 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семьи такой,</a:t>
            </a:r>
            <a:b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Где б ни памятен был свой герой,</a:t>
            </a:r>
            <a:b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И глаза молодых солдат,</a:t>
            </a:r>
            <a:b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С фотографий увядших глядят,</a:t>
            </a:r>
            <a:b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Этот взгляд, словно высший суд,</a:t>
            </a:r>
            <a:b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Для ребят, что сейчас растут,</a:t>
            </a:r>
            <a:b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И мальчишкам нельзя,</a:t>
            </a:r>
            <a:b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Ни солгать, ни обмануть,</a:t>
            </a:r>
            <a:b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И с пути свернуть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.»</a:t>
            </a:r>
            <a:endParaRPr lang="ru-RU" sz="2800" b="1" i="1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26262" y="113238"/>
            <a:ext cx="64459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ВСТРЕЧА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С УЧИТЕЛЕМ ИСТОРИИ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ПОЛИВЕНКО Н.А.</a:t>
            </a:r>
            <a:endParaRPr lang="ru-RU" sz="36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161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803"/>
            <a:ext cx="1300050" cy="162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5" b="7662"/>
          <a:stretch/>
        </p:blipFill>
        <p:spPr>
          <a:xfrm>
            <a:off x="3048000" y="1276065"/>
            <a:ext cx="9144000" cy="5581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790991" y="314867"/>
            <a:ext cx="73592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АКЦИЯ «ОКНА ПОБЕДЫ»</a:t>
            </a:r>
            <a:endParaRPr lang="ru-RU" sz="36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8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803"/>
            <a:ext cx="1300050" cy="162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21" y="3370995"/>
            <a:ext cx="2615252" cy="3487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85" y="-6065"/>
            <a:ext cx="2576299" cy="343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96" y="3370997"/>
            <a:ext cx="2615252" cy="3487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/>
          <a:stretch/>
        </p:blipFill>
        <p:spPr>
          <a:xfrm>
            <a:off x="3283422" y="3370996"/>
            <a:ext cx="2332331" cy="3487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420" y="6065"/>
            <a:ext cx="2567201" cy="342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695835" y="808334"/>
            <a:ext cx="48090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АКЦИЯ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«ГЕОРГИЕВСКАЯ ЛЕНТОЧКА»</a:t>
            </a:r>
            <a:endParaRPr lang="ru-RU" sz="36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81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803"/>
            <a:ext cx="1300050" cy="162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6" r="23769"/>
          <a:stretch/>
        </p:blipFill>
        <p:spPr>
          <a:xfrm>
            <a:off x="2905598" y="3446059"/>
            <a:ext cx="3557308" cy="341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10"/>
          <a:stretch/>
        </p:blipFill>
        <p:spPr>
          <a:xfrm>
            <a:off x="6567746" y="3411940"/>
            <a:ext cx="5624254" cy="345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71" y="0"/>
            <a:ext cx="6126329" cy="344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00050" y="1282789"/>
            <a:ext cx="50188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ПОЗДРАВЛЕНИЕ ЖИТЕЛЕЙ СЕЛА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С ПРАЗДНИКОМ</a:t>
            </a:r>
            <a:endParaRPr lang="ru-RU" sz="36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19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803"/>
            <a:ext cx="1300050" cy="16283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65779" y="208474"/>
            <a:ext cx="943060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ВОЗЛОЖЕНИЕ ЦВЕТОВ У БРАТСКОЙ МОГИЛЫ</a:t>
            </a:r>
            <a:endParaRPr lang="ru-RU" sz="36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5" b="21270"/>
          <a:stretch/>
        </p:blipFill>
        <p:spPr>
          <a:xfrm>
            <a:off x="2917371" y="1733100"/>
            <a:ext cx="9079011" cy="463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414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803"/>
            <a:ext cx="1300050" cy="162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896" y="1408803"/>
            <a:ext cx="4086898" cy="544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9" y="1408803"/>
            <a:ext cx="4086897" cy="544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755985" y="381236"/>
            <a:ext cx="69438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СЕМЕЙНЫЕ ТРАДИЦИИ</a:t>
            </a:r>
            <a:endParaRPr lang="ru-RU" sz="36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4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803"/>
            <a:ext cx="1300050" cy="162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535707" y="1259024"/>
            <a:ext cx="52771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«Когда дела мы добрые свершаем, тогда и смысл мы в жизни обретаем».</a:t>
            </a:r>
          </a:p>
        </p:txBody>
      </p:sp>
    </p:spTree>
    <p:extLst>
      <p:ext uri="{BB962C8B-B14F-4D97-AF65-F5344CB8AC3E}">
        <p14:creationId xmlns:p14="http://schemas.microsoft.com/office/powerpoint/2010/main" val="14570012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70</Words>
  <Application>Microsoft Office PowerPoint</Application>
  <PresentationFormat>Широкоэкранный</PresentationFormat>
  <Paragraphs>16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Impact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2021-05-23T13:18:45Z</dcterms:created>
  <dcterms:modified xsi:type="dcterms:W3CDTF">2021-05-26T09:56:00Z</dcterms:modified>
</cp:coreProperties>
</file>